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1" r:id="rId1"/>
  </p:sldMasterIdLst>
  <p:sldIdLst>
    <p:sldId id="256" r:id="rId2"/>
    <p:sldId id="260" r:id="rId3"/>
    <p:sldId id="264" r:id="rId4"/>
    <p:sldId id="257" r:id="rId5"/>
    <p:sldId id="258" r:id="rId6"/>
    <p:sldId id="259" r:id="rId7"/>
    <p:sldId id="266" r:id="rId8"/>
    <p:sldId id="265" r:id="rId9"/>
    <p:sldId id="267" r:id="rId10"/>
    <p:sldId id="26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F0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59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37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8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73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2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8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6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4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80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8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37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" y="1132867"/>
            <a:ext cx="5557669" cy="1656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17659" r="4583" b="19941"/>
          <a:stretch/>
        </p:blipFill>
        <p:spPr>
          <a:xfrm>
            <a:off x="1828800" y="3128318"/>
            <a:ext cx="5708410" cy="190532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5694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6" y="959557"/>
            <a:ext cx="12280944" cy="5898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513378"/>
            <a:ext cx="7284117" cy="206111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14" y="4007495"/>
            <a:ext cx="3057589" cy="4511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057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892" y="5141840"/>
            <a:ext cx="5562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_AvanteTitlerCpsUpC" panose="020B0302020202020204" pitchFamily="34" charset="-52"/>
              </a:rPr>
              <a:t>СПАСИБО </a:t>
            </a:r>
            <a:br>
              <a:rPr lang="ru-RU" b="1" dirty="0" smtClean="0">
                <a:solidFill>
                  <a:srgbClr val="FF0000"/>
                </a:solidFill>
                <a:latin typeface="a_AvanteTitlerCpsUpC" panose="020B0302020202020204" pitchFamily="34" charset="-52"/>
              </a:rPr>
            </a:br>
            <a:r>
              <a:rPr lang="ru-RU" b="1" dirty="0" smtClean="0">
                <a:solidFill>
                  <a:srgbClr val="FF0000"/>
                </a:solidFill>
                <a:latin typeface="a_AvanteTitlerCpsUpC" panose="020B0302020202020204" pitchFamily="34" charset="-52"/>
              </a:rPr>
              <a:t>ЗА ВАШЕ ВНИМАНИЕ!</a:t>
            </a:r>
            <a:endParaRPr lang="ru-RU" b="1" dirty="0">
              <a:solidFill>
                <a:srgbClr val="FF0000"/>
              </a:solidFill>
              <a:latin typeface="a_AvanteTitlerCpsUpC" panose="020B03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8561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" t="69457" r="-262" b="5173"/>
          <a:stretch/>
        </p:blipFill>
        <p:spPr>
          <a:xfrm>
            <a:off x="0" y="5263117"/>
            <a:ext cx="12192000" cy="1594883"/>
          </a:xfrm>
          <a:prstGeom prst="rect">
            <a:avLst/>
          </a:prstGeom>
          <a:ln>
            <a:solidFill>
              <a:srgbClr val="DBF0F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69977" y="1847400"/>
            <a:ext cx="1160285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арт-технологами театрального, музыкального, музейного, спортивно-оздоровительного, теле-видео-кино досуга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топ-менеджерами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социокультурного проектирования, маркетинга и рекламы в социально-культурной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сфере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преподавателями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социально-культурных дисциплин в образовательных учреждениях Российской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Федерации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организаторами и продюсерами культурно-досуговых, зрелищных, массовых и шоу программ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руководителями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учреждений и организаций социально-культурной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сферы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руководителями любительских и профессиональных творческих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коллективов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менеджерами рекреационного досуга в индустрии гостеприимства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постановщиками анимационных программ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арт-менеджерами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в индустрии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шоу-бизнеса</a:t>
            </a:r>
            <a:endParaRPr lang="ru-RU" sz="16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528" y="3636444"/>
            <a:ext cx="1285167" cy="1594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81" y="411937"/>
            <a:ext cx="9881037" cy="67005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97325" y="1343442"/>
            <a:ext cx="6069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НАШИ ВЫПУСКНИКИ МОГУТ РАБОТАТЬ:</a:t>
            </a:r>
            <a:endParaRPr lang="ru-RU" sz="24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399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1514" y="1701391"/>
            <a:ext cx="79860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центры 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досуга, образования и культуры </a:t>
            </a:r>
            <a:endParaRPr lang="ru-RU" sz="22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клубы и развлекательные учреждения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концертные и выставочные залы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парки отдыха и развлечений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художественные коллективы</a:t>
            </a:r>
            <a:endParaRPr lang="ru-RU" sz="22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театры</a:t>
            </a: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, музеи, </a:t>
            </a: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библиотеки</a:t>
            </a:r>
            <a:endParaRPr lang="ru-RU" sz="22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галереи и киностудии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ea typeface="Calibri" panose="020F0502020204030204" pitchFamily="34" charset="0"/>
              </a:rPr>
              <a:t>учебные заведения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08" y="2320119"/>
            <a:ext cx="8157990" cy="45378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70" y="440934"/>
            <a:ext cx="7233311" cy="93066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945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70" y="1346658"/>
            <a:ext cx="4445909" cy="3343323"/>
          </a:xfrm>
          <a:prstGeom prst="rect">
            <a:avLst/>
          </a:prstGeom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58991" y="1046747"/>
            <a:ext cx="9644658" cy="4007293"/>
          </a:xfrm>
        </p:spPr>
        <p:txBody>
          <a:bodyPr>
            <a:normAutofit fontScale="70000" lnSpcReduction="20000"/>
          </a:bodyPr>
          <a:lstStyle/>
          <a:p>
            <a:pPr lvl="0" algn="ctr"/>
            <a:endParaRPr lang="ru-RU" sz="2000" dirty="0" smtClean="0">
              <a:solidFill>
                <a:schemeClr val="accent4">
                  <a:lumMod val="50000"/>
                </a:schemeClr>
              </a:solidFill>
              <a:latin typeface="NEXT ART" pitchFamily="50" charset="0"/>
            </a:endParaRPr>
          </a:p>
          <a:p>
            <a:pPr lvl="0">
              <a:buNone/>
            </a:pPr>
            <a:r>
              <a:rPr lang="ru-RU" sz="34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ИЗУЧАЕМЫЕ ДИСЦИПЛИНЫ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Менеджмент социально-культурной сферы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Проектирование культурно досуговых программ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Арт-Менеджмент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Предпринимательство и проектная деятельность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Технологии </a:t>
            </a:r>
            <a:r>
              <a:rPr lang="ru-RU" sz="2600" b="1" dirty="0" err="1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продюсирования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 и </a:t>
            </a:r>
            <a:r>
              <a:rPr lang="ru-RU" sz="2600" b="1" dirty="0" err="1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промоутерства</a:t>
            </a:r>
            <a:endParaRPr lang="ru-RU" sz="26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Маркетинг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социально-культурной сферы</a:t>
            </a:r>
          </a:p>
          <a:p>
            <a:pPr lvl="0">
              <a:buFontTx/>
              <a:buChar char="-"/>
            </a:pPr>
            <a:r>
              <a:rPr lang="en-US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E</a:t>
            </a:r>
            <a:r>
              <a:rPr lang="ru-RU" sz="2600" b="1" dirty="0" err="1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уе</a:t>
            </a:r>
            <a:r>
              <a:rPr lang="en-US" sz="2600" b="1" dirty="0" err="1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nt</a:t>
            </a: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-менеджмент</a:t>
            </a:r>
            <a:endParaRPr lang="ru-RU" sz="2600" b="1" u="sng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Инновационные технологии в </a:t>
            </a: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социально-культурной сферы</a:t>
            </a:r>
          </a:p>
          <a:p>
            <a:pPr lvl="0">
              <a:buFontTx/>
              <a:buChar char="-"/>
            </a:pPr>
            <a:r>
              <a:rPr lang="ru-RU" sz="2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Организация деятельности Культурных Центров</a:t>
            </a:r>
          </a:p>
          <a:p>
            <a:pPr>
              <a:buFontTx/>
              <a:buChar char="-"/>
            </a:pPr>
            <a:r>
              <a:rPr lang="ru-RU" sz="26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Информационные технологии социально-культурной деятельности</a:t>
            </a:r>
          </a:p>
          <a:p>
            <a:pPr lvl="0">
              <a:buFontTx/>
              <a:buChar char="-"/>
            </a:pP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  <a:p>
            <a:pPr lvl="0" algn="ctr"/>
            <a:endParaRPr lang="ru-RU" dirty="0" smtClean="0">
              <a:solidFill>
                <a:schemeClr val="accent4">
                  <a:lumMod val="50000"/>
                </a:schemeClr>
              </a:solidFill>
              <a:latin typeface="NEXT ART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/>
          <a:stretch/>
        </p:blipFill>
        <p:spPr>
          <a:xfrm>
            <a:off x="8870915" y="5152571"/>
            <a:ext cx="2562297" cy="13838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t="5792" r="10736" b="59318"/>
          <a:stretch/>
        </p:blipFill>
        <p:spPr>
          <a:xfrm>
            <a:off x="5132341" y="5154511"/>
            <a:ext cx="2733270" cy="13914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4" name="Прямоугольник 13"/>
          <p:cNvSpPr/>
          <p:nvPr/>
        </p:nvSpPr>
        <p:spPr>
          <a:xfrm>
            <a:off x="460591" y="5410065"/>
            <a:ext cx="228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Практикующие </a:t>
            </a:r>
            <a:endParaRPr lang="ru-RU" sz="2000" b="1" dirty="0" smtClean="0">
              <a:solidFill>
                <a:srgbClr val="FF0000"/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преподаватели </a:t>
            </a:r>
          </a:p>
          <a:p>
            <a:pPr lvl="0"/>
            <a:r>
              <a:rPr lang="en-US" sz="2000" b="1" dirty="0" smtClean="0">
                <a:solidFill>
                  <a:srgbClr val="FF0000"/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Event</a:t>
            </a:r>
            <a:r>
              <a:rPr lang="ru-RU" sz="2000" b="1" dirty="0" smtClean="0">
                <a:solidFill>
                  <a:srgbClr val="FF0000"/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-индустрии</a:t>
            </a:r>
            <a:r>
              <a:rPr lang="ru-RU" sz="2000" b="1" dirty="0">
                <a:solidFill>
                  <a:srgbClr val="FF0000"/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091631" y="5196114"/>
            <a:ext cx="676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200" b="1" dirty="0" err="1" smtClean="0">
                <a:solidFill>
                  <a:schemeClr val="bg1"/>
                </a:solidFill>
                <a:latin typeface="a_AvanteTitlerCpsUpC" panose="020B0302020202020204" pitchFamily="34" charset="-52"/>
              </a:rPr>
              <a:t>Этибар</a:t>
            </a:r>
            <a:endParaRPr lang="ru-RU" sz="1200" b="1" dirty="0" smtClean="0">
              <a:solidFill>
                <a:schemeClr val="bg1"/>
              </a:solidFill>
              <a:latin typeface="a_AvanteTitlerCpsUpC" panose="020B0302020202020204" pitchFamily="34" charset="-52"/>
            </a:endParaRPr>
          </a:p>
          <a:p>
            <a:pPr algn="r"/>
            <a:r>
              <a:rPr lang="ru-RU" sz="1200" b="1" dirty="0" err="1" smtClean="0">
                <a:solidFill>
                  <a:schemeClr val="bg1"/>
                </a:solidFill>
                <a:latin typeface="a_AvanteTitlerCpsUpC" panose="020B0302020202020204" pitchFamily="34" charset="-52"/>
              </a:rPr>
              <a:t>Велиев</a:t>
            </a:r>
            <a:endParaRPr lang="ru-RU" sz="1200" b="1" dirty="0">
              <a:solidFill>
                <a:schemeClr val="bg1"/>
              </a:solidFill>
              <a:latin typeface="a_AvanteTitlerCpsUpC" panose="020B0302020202020204" pitchFamily="34" charset="-52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85135" y="5196114"/>
            <a:ext cx="682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 smtClean="0">
                <a:solidFill>
                  <a:schemeClr val="bg1"/>
                </a:solidFill>
                <a:latin typeface="a_AvanteTitlerCpsUpC" panose="020B0302020202020204" pitchFamily="34" charset="-52"/>
              </a:rPr>
              <a:t>Самир</a:t>
            </a:r>
            <a:endParaRPr lang="ru-RU" sz="1200" b="1" dirty="0" smtClean="0">
              <a:solidFill>
                <a:schemeClr val="bg1"/>
              </a:solidFill>
              <a:latin typeface="a_AvanteTitlerCpsUpC" panose="020B0302020202020204" pitchFamily="34" charset="-52"/>
            </a:endParaRPr>
          </a:p>
          <a:p>
            <a:r>
              <a:rPr lang="ru-RU" sz="1200" b="1" dirty="0" err="1" smtClean="0">
                <a:solidFill>
                  <a:schemeClr val="bg1"/>
                </a:solidFill>
                <a:latin typeface="a_AvanteTitlerCpsUpC" panose="020B0302020202020204" pitchFamily="34" charset="-52"/>
              </a:rPr>
              <a:t>Азарян</a:t>
            </a:r>
            <a:endParaRPr lang="ru-RU" sz="1200" b="1" dirty="0">
              <a:solidFill>
                <a:schemeClr val="bg1"/>
              </a:solidFill>
              <a:latin typeface="a_AvanteTitlerCpsUpC" panose="020B0302020202020204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1" y="496267"/>
            <a:ext cx="11210688" cy="30157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195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466435" y="6354417"/>
            <a:ext cx="2041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a_AvanteTitlerCpsUpC" panose="020B0302020202020204" pitchFamily="34" charset="-52"/>
                <a:cs typeface="Aharoni" panose="02010803020104030203" pitchFamily="2" charset="-79"/>
              </a:rPr>
              <a:t>ГРАНТЫ (Таврида АРТ)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58510" y="2450773"/>
            <a:ext cx="5624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Студенты создают и реализуют</a:t>
            </a:r>
          </a:p>
          <a:p>
            <a:pPr lvl="0"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свои проекты: 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46" y="613532"/>
            <a:ext cx="3721796" cy="27913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6323" y="3370654"/>
            <a:ext cx="294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_AvanteTitlerCpsUpC" panose="020B0302020202020204" pitchFamily="34" charset="-52"/>
                <a:cs typeface="Aharoni" panose="02010803020104030203" pitchFamily="2" charset="-79"/>
              </a:rPr>
              <a:t>Проект «СЕРДЦЕ </a:t>
            </a:r>
            <a:r>
              <a:rPr lang="ru-RU" sz="1600" b="1" dirty="0">
                <a:latin typeface="a_AvanteTitlerCpsUpC" panose="020B0302020202020204" pitchFamily="34" charset="-52"/>
                <a:cs typeface="Aharoni" panose="02010803020104030203" pitchFamily="2" charset="-79"/>
              </a:rPr>
              <a:t>РОССИИ» 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14020" y="6354416"/>
            <a:ext cx="2959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_AvanteTitlerCpsUpC" panose="020B0302020202020204" pitchFamily="34" charset="-52"/>
                <a:cs typeface="Aharoni" panose="02010803020104030203" pitchFamily="2" charset="-79"/>
              </a:rPr>
              <a:t>Проект «</a:t>
            </a:r>
            <a:r>
              <a:rPr lang="ru-RU" sz="1400" b="1" dirty="0" smtClean="0">
                <a:latin typeface="a_AvanteTitlerCpsUpC" panose="020B0302020202020204" pitchFamily="34" charset="-52"/>
                <a:cs typeface="Aharoni" panose="02010803020104030203" pitchFamily="2" charset="-79"/>
              </a:rPr>
              <a:t>СОЛДАТСКИЙ ПЛАТОК»</a:t>
            </a:r>
            <a:endParaRPr lang="ru-RU" sz="1400" b="1" dirty="0">
              <a:latin typeface="a_AvanteTitlerCpsUpC" panose="020B0302020202020204" pitchFamily="34" charset="-52"/>
              <a:cs typeface="Aharoni" panose="02010803020104030203" pitchFamily="2" charset="-79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22" y="4518863"/>
            <a:ext cx="2753333" cy="18355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17996" y="6354418"/>
            <a:ext cx="3452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_AvanteTitlerCpsUpC" panose="020B0302020202020204" pitchFamily="34" charset="-52"/>
                <a:cs typeface="Aharoni" panose="02010803020104030203" pitchFamily="2" charset="-79"/>
              </a:rPr>
              <a:t>Проект «ПЛОЩАДКИ НАШЕГО ДВОРА»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2" y="4518863"/>
            <a:ext cx="3775998" cy="183555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9" y="709796"/>
            <a:ext cx="6663423" cy="89076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28556" r="6060" b="29100"/>
          <a:stretch/>
        </p:blipFill>
        <p:spPr>
          <a:xfrm>
            <a:off x="6910251" y="4518862"/>
            <a:ext cx="4832762" cy="184683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53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4" y="348917"/>
            <a:ext cx="6051875" cy="344498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9937" y="1494061"/>
            <a:ext cx="5675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Студенты проходят практику на базе </a:t>
            </a:r>
          </a:p>
          <a:p>
            <a:pPr lvl="0"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государственных учреждений культуры, в </a:t>
            </a:r>
          </a:p>
          <a:p>
            <a:pPr lvl="0"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ведущих </a:t>
            </a: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Event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-агентствах Краснодара и РФ, санаторно-курортных комплексах страны. </a:t>
            </a:r>
          </a:p>
          <a:p>
            <a:pPr lvl="0" algn="ctr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  <a:cs typeface="Aharoni" panose="02010803020104030203" pitchFamily="2" charset="-79"/>
              </a:rPr>
              <a:t>Многие здесь трудоустраиваются.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8"/>
          <a:stretch/>
        </p:blipFill>
        <p:spPr>
          <a:xfrm>
            <a:off x="219937" y="4038138"/>
            <a:ext cx="3957124" cy="24586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5422"/>
          <a:stretch/>
        </p:blipFill>
        <p:spPr>
          <a:xfrm>
            <a:off x="8228777" y="4038138"/>
            <a:ext cx="3718582" cy="24586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81" y="4038144"/>
            <a:ext cx="3779851" cy="24589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8" y="616418"/>
            <a:ext cx="4238836" cy="4822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768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555252" y="4449083"/>
            <a:ext cx="81292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/>
            </a:r>
            <a:b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</a:b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Мы - это команда активистов факультета социально-культурной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деятельности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и туризма КГИК,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занимающаяся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волонтёрской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деятельностью. Наше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дело - это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создание общественно-значимых и полезных мероприятий. Хочешь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сделать завтрашний день лучше?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Тогда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начни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сегодня, присоединившись к нам!)</a:t>
            </a:r>
            <a:endParaRPr lang="ru-RU" sz="20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8" y="547960"/>
            <a:ext cx="7930589" cy="1990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1" y="547959"/>
            <a:ext cx="2906276" cy="1994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50149" y="3122023"/>
            <a:ext cx="47141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Мы привносим что-то своё, </a:t>
            </a:r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особенное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, в этот мир. 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1" y="2547096"/>
            <a:ext cx="2906276" cy="217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8" y="2547096"/>
            <a:ext cx="2981321" cy="421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6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823684"/>
            <a:ext cx="6034316" cy="60343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30" y="917000"/>
            <a:ext cx="6061103" cy="133271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634257" y="2641461"/>
            <a:ext cx="487412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_AvanteTitlerCpsUpC" panose="020B0302020202020204" pitchFamily="34" charset="-52"/>
              </a:rPr>
              <a:t>1.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Гордился выбранной специальностью.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a_AvanteTitlerCpsUpC" panose="020B0302020202020204" pitchFamily="34" charset="-52"/>
              </a:rPr>
              <a:t>2.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Обладал актуальными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знаниями.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a_AvanteTitlerCpsUpC" panose="020B0302020202020204" pitchFamily="34" charset="-52"/>
              </a:rPr>
              <a:t>3.</a:t>
            </a: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Впечатлил будущего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работодателя своей</a:t>
            </a:r>
          </a:p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Компетентностью.</a:t>
            </a:r>
          </a:p>
          <a:p>
            <a:endParaRPr lang="ru-RU" sz="44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1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69720" y="1825625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7"/>
          <a:stretch/>
        </p:blipFill>
        <p:spPr>
          <a:xfrm>
            <a:off x="0" y="0"/>
            <a:ext cx="693637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72855" y="180823"/>
            <a:ext cx="493672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КАК СТАТЬ СТУДЕНТОМ КАФЕДРЫ СКД</a:t>
            </a:r>
          </a:p>
          <a:p>
            <a:pPr algn="ctr"/>
            <a:endParaRPr lang="ru-RU" sz="8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_AvanteTitlerCpsUpC" panose="020B0302020202020204" pitchFamily="34" charset="-52"/>
              </a:rPr>
              <a:t>1 ШАГ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ДОКУМЕНТЫ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Паспорт, аттестат (диплом), фотография 3х4</a:t>
            </a:r>
          </a:p>
          <a:p>
            <a:pPr algn="ctr"/>
            <a:endParaRPr lang="ru-RU" sz="12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ЭКЗАМЕНЫ/ЕГЭ</a:t>
            </a:r>
          </a:p>
          <a:p>
            <a:pPr algn="ctr"/>
            <a:r>
              <a:rPr lang="ru-RU" sz="14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ПОСЛЕ ШКОЛЫ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Русский язык (ЕГЭ), Обществоведение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(ЕГЭ)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, Литература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(ЕГЭ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)</a:t>
            </a:r>
          </a:p>
          <a:p>
            <a:pPr algn="ctr"/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ПОСЛЕ СПО</a:t>
            </a:r>
          </a:p>
          <a:p>
            <a:pPr algn="ctr"/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Русский язык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(диктант), Теория социально-культурной деятельности (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тестирование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),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Литература </a:t>
            </a:r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(тестирование)</a:t>
            </a:r>
          </a:p>
          <a:p>
            <a:pPr algn="ctr"/>
            <a:endParaRPr lang="ru-RU" sz="1200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a_AvanteTitlerCpsUpC" panose="020B0302020202020204" pitchFamily="34" charset="-52"/>
              </a:rPr>
              <a:t>2 ШАГ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ПРИЁМНАЯ КОМИССИЯ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Г.КРАСНОДАР, УЛ. 40 ЛЕТИЯ ПОБЕДЫ,33, 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2-Й УЧЕБНЫЙ КОРПУС,КАБИНЕТ №223, 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8(800) 200-57-67; 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8(861) 991-10-17; 8(861) 257-76-28</a:t>
            </a:r>
          </a:p>
          <a:p>
            <a:pPr algn="ctr"/>
            <a:endParaRPr lang="ru-RU" sz="12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_AvanteTitlerCpsUpC" panose="020B0302020202020204" pitchFamily="34" charset="-52"/>
              </a:rPr>
              <a:t>3 ШАГ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УЗНАТЬ РЕЗУЛЬТАТЫ КОНКУРСА</a:t>
            </a:r>
          </a:p>
          <a:p>
            <a:pPr algn="ctr"/>
            <a:r>
              <a:rPr lang="ru-RU" sz="12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(ОБОРМИТЬ ДОКУМЕНТЫ ДЛЯ ЗАЧИСЛЕНИЯ)</a:t>
            </a:r>
          </a:p>
          <a:p>
            <a:pPr algn="ctr"/>
            <a:endParaRPr lang="ru-RU" sz="1200" b="1" dirty="0" smtClean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endParaRPr lang="ru-RU" sz="8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ПОЗДРАВЛЯЕМ, ТЕПЕРЬ ТЫ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a_AvanteTitlerCpsUpC" panose="020B0302020202020204" pitchFamily="34" charset="-52"/>
              </a:rPr>
              <a:t>СТУДЕНТ!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  <a:p>
            <a:pPr algn="ctr"/>
            <a:endParaRPr lang="ru-RU" sz="1200" b="1" dirty="0">
              <a:solidFill>
                <a:schemeClr val="accent4">
                  <a:lumMod val="50000"/>
                </a:schemeClr>
              </a:solidFill>
              <a:latin typeface="a_AvanteTitlerCpsUpC" panose="020B0302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634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1028</TotalTime>
  <Words>322</Words>
  <Application>Microsoft Office PowerPoint</Application>
  <PresentationFormat>Широкоэкранный</PresentationFormat>
  <Paragraphs>84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a_AvanteTitlerCpsUpC</vt:lpstr>
      <vt:lpstr>Aharoni</vt:lpstr>
      <vt:lpstr>Arial</vt:lpstr>
      <vt:lpstr>Calibri</vt:lpstr>
      <vt:lpstr>Calibri Light</vt:lpstr>
      <vt:lpstr>NEXT ART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СПАСИБО  ЗА ВАШЕ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 социально-культурной деятельности и туризма</dc:title>
  <dc:creator>Пользователь Windows</dc:creator>
  <cp:lastModifiedBy>User</cp:lastModifiedBy>
  <cp:revision>102</cp:revision>
  <dcterms:created xsi:type="dcterms:W3CDTF">2020-02-27T08:33:50Z</dcterms:created>
  <dcterms:modified xsi:type="dcterms:W3CDTF">2024-04-05T12:20:13Z</dcterms:modified>
</cp:coreProperties>
</file>